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7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3" r:id="rId23"/>
    <p:sldId id="264" r:id="rId24"/>
    <p:sldId id="26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ADC2D7-ECF1-4BB5-8AF0-75004E8FB79E}">
  <a:tblStyle styleId="{3AADC2D7-ECF1-4BB5-8AF0-75004E8FB7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00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400" dirty="0"/>
              <a:t>Организация учета бесплатной передачи образцов продукции </a:t>
            </a:r>
            <a:endParaRPr lang="ru-RU" sz="4400" dirty="0" smtClean="0"/>
          </a:p>
          <a:p>
            <a:pPr lvl="0"/>
            <a:r>
              <a:rPr lang="ru-RU" sz="4400" dirty="0" smtClean="0"/>
              <a:t>другим </a:t>
            </a:r>
            <a:r>
              <a:rPr lang="ru-RU" sz="4400" dirty="0"/>
              <a:t>компаниям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45821"/>
            <a:ext cx="434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solidFill>
                  <a:schemeClr val="bg1"/>
                </a:solidFill>
              </a:rPr>
              <a:t>Архитектор 1С 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4"/>
            <a:ext cx="2352261" cy="105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500" dirty="0">
                <a:solidFill>
                  <a:srgbClr val="0070C0"/>
                </a:solidFill>
              </a:rPr>
              <a:t>Контейнер-диаграмма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3" y="165652"/>
            <a:ext cx="5754488" cy="4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4"/>
            <a:ext cx="2199861" cy="105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500" dirty="0" smtClean="0">
                <a:solidFill>
                  <a:srgbClr val="0070C0"/>
                </a:solidFill>
              </a:rPr>
              <a:t>Компонент-диаграмма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77" y="0"/>
            <a:ext cx="3456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7924799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Документ Заявка создается клиентом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3" y="881270"/>
            <a:ext cx="6504084" cy="41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1" y="330723"/>
            <a:ext cx="8209723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Заявка летит в Кафку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5" y="993914"/>
            <a:ext cx="8587409" cy="21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3" y="330723"/>
            <a:ext cx="8395252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Документ Заказ создается при получении из Кафки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881270"/>
            <a:ext cx="6440786" cy="40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1" y="330723"/>
            <a:ext cx="7692887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Статус заказа после изменения летит в Кафку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8" y="975057"/>
            <a:ext cx="8759687" cy="26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Статус заявки меняется при получении из Кафки 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3" y="881271"/>
            <a:ext cx="6664436" cy="41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Создается документ Передача товара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821635"/>
            <a:ext cx="6585210" cy="41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Отчет Товары переданные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881270"/>
            <a:ext cx="7897709" cy="39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Отчет Оценка производительности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" y="881270"/>
            <a:ext cx="6713791" cy="41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36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4252768068"/>
              </p:ext>
            </p:extLst>
          </p:nvPr>
        </p:nvGraphicFramePr>
        <p:xfrm>
          <a:off x="952500" y="1252330"/>
          <a:ext cx="7239000" cy="3314314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8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достичь все поставленные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2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Легко удалось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прикрутить подсистему «Оценка производительности» в виде расширения. Возникли трудности с Кафка, не сразу получилось получать сообщения. Но после экспериментов с параметрами удалось решить проблему.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около 3-х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дней.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1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получился очень познавательным. Было приятно наблюдать как из идеи рождаются схемы, из схем план реализации, и по плану легко пишется код.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7176" y="63327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2800" dirty="0"/>
              <a:t>Организация учета бесплатной передачи образцов продукции другим компаниям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392557" y="2771432"/>
            <a:ext cx="4003209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Бильданов Айрат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101009" y="3147332"/>
            <a:ext cx="5804451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b="1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Более 20 лет опыта работы на платформе 1С:Предприятия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" b="1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В основном занимался разработкой. Сейчас </a:t>
            </a:r>
            <a:r>
              <a:rPr lang="ru" b="1" dirty="0" smtClean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занимаю должность В</a:t>
            </a:r>
            <a:r>
              <a:rPr lang="ru" b="1" dirty="0" smtClean="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едущий разработчик 1С.</a:t>
            </a:r>
            <a:endParaRPr b="1" dirty="0">
              <a:solidFill>
                <a:srgbClr val="013D85"/>
              </a:solidFill>
              <a:latin typeface="Roboto"/>
              <a:ea typeface="Roboto"/>
              <a:cs typeface="Roboto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6" y="2591627"/>
            <a:ext cx="2259837" cy="2259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80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787069587"/>
              </p:ext>
            </p:extLst>
          </p:nvPr>
        </p:nvGraphicFramePr>
        <p:xfrm>
          <a:off x="430696" y="2299253"/>
          <a:ext cx="7760804" cy="2912214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524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модуль для ввода клиентами заявок на бесплатную передачу образцов продукции.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учетной системе разработать подсистему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учета бесплатной передачи образцов.</a:t>
                      </a: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транспорт для передачи заявок в учетную систему и обратной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передачи статусов заявок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9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34876" y="1126435"/>
            <a:ext cx="5887500" cy="82681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sz="1500" dirty="0">
                <a:solidFill>
                  <a:schemeClr val="dk1"/>
                </a:solidFill>
                <a:latin typeface="Roboto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 Medium"/>
                <a:cs typeface="Roboto Medium"/>
                <a:sym typeface="Roboto Medium"/>
              </a:rPr>
              <a:t>создать прикладное решение для </a:t>
            </a:r>
            <a:r>
              <a:rPr lang="ru-RU" sz="1600" dirty="0" smtClean="0">
                <a:latin typeface="Roboto"/>
                <a:ea typeface="Roboto Medium"/>
              </a:rPr>
              <a:t>о</a:t>
            </a:r>
            <a:r>
              <a:rPr lang="ru-RU" sz="1600" dirty="0" smtClean="0">
                <a:latin typeface="Roboto"/>
              </a:rPr>
              <a:t>рганизации </a:t>
            </a:r>
            <a:r>
              <a:rPr lang="ru-RU" sz="1600" dirty="0">
                <a:latin typeface="Roboto"/>
              </a:rPr>
              <a:t>учета бесплатной передачи образцов продукции другим </a:t>
            </a:r>
            <a:r>
              <a:rPr lang="ru-RU" sz="1600" dirty="0" smtClean="0">
                <a:latin typeface="Roboto"/>
              </a:rPr>
              <a:t>компаниям</a:t>
            </a:r>
            <a:endParaRPr sz="1500" dirty="0">
              <a:latin typeface="Roboto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372511689"/>
              </p:ext>
            </p:extLst>
          </p:nvPr>
        </p:nvGraphicFramePr>
        <p:xfrm>
          <a:off x="952500" y="976955"/>
          <a:ext cx="7239000" cy="3648054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63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20"/>
                        <a:buFont typeface="Arial"/>
                        <a:buNone/>
                      </a:pPr>
                      <a:r>
                        <a:rPr lang="ru-RU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1С:Предприятие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качестве учетной системы по передаче бесплатных образцов продукции и в качестве системы для ввода клиентами заявок на передачу бесплатных образцов продукции</a:t>
                      </a:r>
                      <a:endParaRPr lang="ru-RU" sz="1600" b="0" i="0" u="none" strike="noStrike" cap="none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3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сообщений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настройки обмена между системами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8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err="1" smtClean="0"/>
                        <a:t>Vanessa</a:t>
                      </a:r>
                      <a:r>
                        <a:rPr lang="ru-RU" sz="1600" dirty="0" smtClean="0"/>
                        <a:t> </a:t>
                      </a:r>
                      <a:r>
                        <a:rPr lang="ru-RU" sz="1600" dirty="0" err="1" smtClean="0"/>
                        <a:t>Automation</a:t>
                      </a:r>
                      <a:r>
                        <a:rPr lang="ru-RU" sz="1600" dirty="0" smtClean="0"/>
                        <a:t> в качестве инструмента для тестирования прикладного решения</a:t>
                      </a:r>
                      <a:endParaRPr lang="ru-RU" sz="1600" b="0" i="0" u="none" strike="noStrike" cap="none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1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Методику </a:t>
                      </a:r>
                      <a:r>
                        <a:rPr lang="en-US" sz="1600" dirty="0" smtClean="0"/>
                        <a:t>APDEX </a:t>
                      </a:r>
                      <a:r>
                        <a:rPr lang="ru-RU" sz="1600" dirty="0" smtClean="0"/>
                        <a:t>в качестве инструмента для о</a:t>
                      </a:r>
                      <a:r>
                        <a:rPr lang="ru-RU" sz="16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ценки интегральной производительности системы</a:t>
                      </a:r>
                      <a:endParaRPr lang="ru-RU"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PlantUML</a:t>
                      </a:r>
                      <a:r>
                        <a:rPr lang="ru-RU" sz="1600" dirty="0" smtClean="0"/>
                        <a:t> в качестве инструмента для создания диаграмм</a:t>
                      </a:r>
                      <a:endParaRPr lang="ru-RU"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51792" y="330724"/>
            <a:ext cx="8769358" cy="636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8" name="Google Shape;430;p98"/>
          <p:cNvSpPr txBox="1">
            <a:spLocks/>
          </p:cNvSpPr>
          <p:nvPr/>
        </p:nvSpPr>
        <p:spPr>
          <a:xfrm>
            <a:off x="251792" y="1265583"/>
            <a:ext cx="8256104" cy="151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500" dirty="0" smtClean="0">
                <a:solidFill>
                  <a:srgbClr val="0070C0"/>
                </a:solidFill>
              </a:rPr>
              <a:t>Проект находится в </a:t>
            </a:r>
            <a:r>
              <a:rPr lang="ru-RU" sz="2500" dirty="0" err="1" smtClean="0">
                <a:solidFill>
                  <a:srgbClr val="0070C0"/>
                </a:solidFill>
              </a:rPr>
              <a:t>репозитории</a:t>
            </a:r>
            <a:r>
              <a:rPr lang="ru-RU" sz="2500" dirty="0" smtClean="0">
                <a:solidFill>
                  <a:srgbClr val="0070C0"/>
                </a:solidFill>
              </a:rPr>
              <a:t> по адресу:</a:t>
            </a:r>
          </a:p>
          <a:p>
            <a:endParaRPr lang="ru-RU" sz="2500" dirty="0" smtClean="0">
              <a:solidFill>
                <a:srgbClr val="0070C0"/>
              </a:solidFill>
            </a:endParaRPr>
          </a:p>
          <a:p>
            <a:r>
              <a:rPr lang="en-US" sz="2500" dirty="0" smtClean="0">
                <a:solidFill>
                  <a:srgbClr val="0070C0"/>
                </a:solidFill>
              </a:rPr>
              <a:t>https</a:t>
            </a:r>
            <a:r>
              <a:rPr lang="en-US" sz="2500" dirty="0">
                <a:solidFill>
                  <a:srgbClr val="0070C0"/>
                </a:solidFill>
              </a:rPr>
              <a:t>://github.com/airat007/otus</a:t>
            </a:r>
            <a:endParaRPr lang="ru-RU" sz="25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0;p98"/>
          <p:cNvSpPr txBox="1">
            <a:spLocks/>
          </p:cNvSpPr>
          <p:nvPr/>
        </p:nvSpPr>
        <p:spPr>
          <a:xfrm>
            <a:off x="258418" y="357808"/>
            <a:ext cx="1928191" cy="6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500" dirty="0" smtClean="0">
                <a:solidFill>
                  <a:srgbClr val="0070C0"/>
                </a:solidFill>
              </a:rPr>
              <a:t>BPMN</a:t>
            </a:r>
            <a:endParaRPr lang="ru-RU" sz="2500" dirty="0">
              <a:solidFill>
                <a:srgbClr val="0070C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258417"/>
            <a:ext cx="7333821" cy="4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23" y="467933"/>
            <a:ext cx="5677692" cy="3439005"/>
          </a:xfrm>
          <a:prstGeom prst="rect">
            <a:avLst/>
          </a:prstGeom>
        </p:spPr>
      </p:pic>
      <p:sp>
        <p:nvSpPr>
          <p:cNvPr id="5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2014331" cy="967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Контекст-диаграмма</a:t>
            </a:r>
            <a:endParaRPr sz="2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346</Words>
  <Application>Microsoft Office PowerPoint</Application>
  <PresentationFormat>Экран (16:9)</PresentationFormat>
  <Paragraphs>67</Paragraphs>
  <Slides>22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учета бесплатной передачи образцов продукции другим компаниям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Контекст-диаграмма</vt:lpstr>
      <vt:lpstr>Контейнер-диаграмма</vt:lpstr>
      <vt:lpstr>Компонент-диаграмма</vt:lpstr>
      <vt:lpstr>Документ Заявка создается клиентом</vt:lpstr>
      <vt:lpstr>Заявка летит в Кафку</vt:lpstr>
      <vt:lpstr>Документ Заказ создается при получении из Кафки</vt:lpstr>
      <vt:lpstr>Статус заказа после изменения летит в Кафку</vt:lpstr>
      <vt:lpstr>Статус заявки меняется при получении из Кафки </vt:lpstr>
      <vt:lpstr>Создается документ Передача товара</vt:lpstr>
      <vt:lpstr>Отчет Товары переданные</vt:lpstr>
      <vt:lpstr>Отчет Оценка производительности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Бильданов Айрат Минталибович</cp:lastModifiedBy>
  <cp:revision>41</cp:revision>
  <dcterms:modified xsi:type="dcterms:W3CDTF">2025-01-09T19:59:34Z</dcterms:modified>
</cp:coreProperties>
</file>